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0"/>
  </p:notesMasterIdLst>
  <p:sldIdLst>
    <p:sldId id="256" r:id="rId2"/>
    <p:sldId id="263" r:id="rId3"/>
    <p:sldId id="258" r:id="rId4"/>
    <p:sldId id="328" r:id="rId5"/>
    <p:sldId id="259" r:id="rId6"/>
    <p:sldId id="298" r:id="rId7"/>
    <p:sldId id="264" r:id="rId8"/>
    <p:sldId id="302" r:id="rId9"/>
    <p:sldId id="301" r:id="rId10"/>
    <p:sldId id="300" r:id="rId11"/>
    <p:sldId id="303" r:id="rId12"/>
    <p:sldId id="305" r:id="rId13"/>
    <p:sldId id="304" r:id="rId14"/>
    <p:sldId id="307" r:id="rId15"/>
    <p:sldId id="309" r:id="rId16"/>
    <p:sldId id="312" r:id="rId17"/>
    <p:sldId id="311" r:id="rId18"/>
    <p:sldId id="313" r:id="rId19"/>
    <p:sldId id="317" r:id="rId20"/>
    <p:sldId id="316" r:id="rId21"/>
    <p:sldId id="315" r:id="rId22"/>
    <p:sldId id="318" r:id="rId23"/>
    <p:sldId id="297" r:id="rId24"/>
    <p:sldId id="314" r:id="rId25"/>
    <p:sldId id="320" r:id="rId26"/>
    <p:sldId id="319" r:id="rId27"/>
    <p:sldId id="322" r:id="rId28"/>
    <p:sldId id="310" r:id="rId29"/>
    <p:sldId id="330" r:id="rId30"/>
    <p:sldId id="323" r:id="rId31"/>
    <p:sldId id="321" r:id="rId32"/>
    <p:sldId id="260" r:id="rId33"/>
    <p:sldId id="324" r:id="rId34"/>
    <p:sldId id="326" r:id="rId35"/>
    <p:sldId id="327" r:id="rId36"/>
    <p:sldId id="270" r:id="rId37"/>
    <p:sldId id="329" r:id="rId38"/>
    <p:sldId id="275" r:id="rId39"/>
  </p:sldIdLst>
  <p:sldSz cx="9144000" cy="5143500" type="screen16x9"/>
  <p:notesSz cx="6858000" cy="9144000"/>
  <p:embeddedFontLst>
    <p:embeddedFont>
      <p:font typeface="Inter" panose="020B0604020202020204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Onest" panose="020B0604020202020204" charset="0"/>
      <p:regular r:id="rId49"/>
      <p:bold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7CBCA7-1F6C-4164-93BF-83DEA6A3B260}">
  <a:tblStyle styleId="{007CBCA7-1F6C-4164-93BF-83DEA6A3B2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138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010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23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29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778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07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2049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822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307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493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8104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278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80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728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052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982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449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798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104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888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248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182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772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5287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410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013acee2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013acee2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83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b0f9523d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b0f9523d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94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0c7d16c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0c7d16c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59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9384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b0f9523dd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b0f9523dd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44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7300" y="1386863"/>
            <a:ext cx="4042500" cy="21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97300" y="3504188"/>
            <a:ext cx="4042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019500" y="26423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 idx="2"/>
          </p:nvPr>
        </p:nvSpPr>
        <p:spPr>
          <a:xfrm>
            <a:off x="3369741" y="26423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1"/>
          </p:nvPr>
        </p:nvSpPr>
        <p:spPr>
          <a:xfrm>
            <a:off x="710566" y="2959726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3"/>
          </p:nvPr>
        </p:nvSpPr>
        <p:spPr>
          <a:xfrm>
            <a:off x="3369741" y="2959726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4"/>
          </p:nvPr>
        </p:nvSpPr>
        <p:spPr>
          <a:xfrm>
            <a:off x="710566" y="26423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5"/>
          </p:nvPr>
        </p:nvSpPr>
        <p:spPr>
          <a:xfrm>
            <a:off x="6019500" y="2959726"/>
            <a:ext cx="2404500" cy="69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-1222249" y="-327997"/>
            <a:ext cx="11995218" cy="6648477"/>
            <a:chOff x="-1222249" y="-327997"/>
            <a:chExt cx="11995218" cy="6648477"/>
          </a:xfrm>
        </p:grpSpPr>
        <p:sp>
          <p:nvSpPr>
            <p:cNvPr id="130" name="Google Shape;130;p17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ctrTitle"/>
          </p:nvPr>
        </p:nvSpPr>
        <p:spPr>
          <a:xfrm>
            <a:off x="710575" y="823600"/>
            <a:ext cx="38244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5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1"/>
          </p:nvPr>
        </p:nvSpPr>
        <p:spPr>
          <a:xfrm>
            <a:off x="710575" y="1684975"/>
            <a:ext cx="38244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21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68" name="Google Shape;168;p21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21"/>
          <p:cNvGrpSpPr/>
          <p:nvPr/>
        </p:nvGrpSpPr>
        <p:grpSpPr>
          <a:xfrm>
            <a:off x="-878475" y="-782650"/>
            <a:ext cx="1854025" cy="1841175"/>
            <a:chOff x="-878475" y="-782650"/>
            <a:chExt cx="1854025" cy="1841175"/>
          </a:xfrm>
        </p:grpSpPr>
        <p:sp>
          <p:nvSpPr>
            <p:cNvPr id="170" name="Google Shape;170;p21"/>
            <p:cNvSpPr/>
            <p:nvPr/>
          </p:nvSpPr>
          <p:spPr>
            <a:xfrm>
              <a:off x="-878475" y="-782650"/>
              <a:ext cx="1854025" cy="184117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-750242" y="-273562"/>
              <a:ext cx="1217299" cy="1208864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710575" y="3452625"/>
            <a:ext cx="382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CREDITS: This presentation template was created by</a:t>
            </a:r>
            <a:r>
              <a:rPr lang="en" sz="900" b="1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 </a:t>
            </a:r>
            <a:r>
              <a:rPr lang="en" sz="9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, and includes icons by </a:t>
            </a:r>
            <a:r>
              <a:rPr lang="en" sz="9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rPr>
              <a:t>, and infographics &amp; images by </a:t>
            </a:r>
            <a:r>
              <a:rPr lang="en" sz="900" b="1" u="sng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u="sng">
              <a:solidFill>
                <a:schemeClr val="dk1"/>
              </a:solidFill>
              <a:latin typeface="Onest"/>
              <a:ea typeface="Onest"/>
              <a:cs typeface="Onest"/>
              <a:sym typeface="Ones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2"/>
          <p:cNvGrpSpPr/>
          <p:nvPr/>
        </p:nvGrpSpPr>
        <p:grpSpPr>
          <a:xfrm>
            <a:off x="-1283075" y="-1087950"/>
            <a:ext cx="11014624" cy="7707730"/>
            <a:chOff x="-1283075" y="-1087950"/>
            <a:chExt cx="11014624" cy="7707730"/>
          </a:xfrm>
        </p:grpSpPr>
        <p:sp>
          <p:nvSpPr>
            <p:cNvPr id="175" name="Google Shape;175;p22"/>
            <p:cNvSpPr/>
            <p:nvPr/>
          </p:nvSpPr>
          <p:spPr>
            <a:xfrm>
              <a:off x="-1283075" y="40768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-944413" y="3429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7858101" y="-108795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8634779" y="-2753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3"/>
          <p:cNvGrpSpPr/>
          <p:nvPr/>
        </p:nvGrpSpPr>
        <p:grpSpPr>
          <a:xfrm>
            <a:off x="-1222249" y="-327997"/>
            <a:ext cx="11995218" cy="6648477"/>
            <a:chOff x="-1222249" y="-327997"/>
            <a:chExt cx="11995218" cy="6648477"/>
          </a:xfrm>
        </p:grpSpPr>
        <p:sp>
          <p:nvSpPr>
            <p:cNvPr id="181" name="Google Shape;181;p23"/>
            <p:cNvSpPr/>
            <p:nvPr/>
          </p:nvSpPr>
          <p:spPr>
            <a:xfrm>
              <a:off x="8212250" y="377750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7569112" y="4668293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-1222249" y="-285875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-376771" y="-32799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FFFFFF">
                <a:alpha val="49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0575" y="1882125"/>
            <a:ext cx="43329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0575" y="1012372"/>
            <a:ext cx="12231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0575" y="3494375"/>
            <a:ext cx="43329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59925" y="1339375"/>
            <a:ext cx="41157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59925" y="2433400"/>
            <a:ext cx="4115700" cy="13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7"/>
          <p:cNvGrpSpPr/>
          <p:nvPr/>
        </p:nvGrpSpPr>
        <p:grpSpPr>
          <a:xfrm>
            <a:off x="-2004776" y="-2004776"/>
            <a:ext cx="3399900" cy="4025402"/>
            <a:chOff x="-2004776" y="-2004776"/>
            <a:chExt cx="3399900" cy="4025402"/>
          </a:xfrm>
        </p:grpSpPr>
        <p:sp>
          <p:nvSpPr>
            <p:cNvPr id="51" name="Google Shape;51;p7"/>
            <p:cNvSpPr/>
            <p:nvPr/>
          </p:nvSpPr>
          <p:spPr>
            <a:xfrm>
              <a:off x="-2004776" y="-2004776"/>
              <a:ext cx="3399900" cy="337635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-1405774" y="2"/>
              <a:ext cx="2034725" cy="2020624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10575" y="1593900"/>
            <a:ext cx="4294800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-761924" y="-802200"/>
            <a:ext cx="11811193" cy="6058001"/>
            <a:chOff x="-761924" y="-802200"/>
            <a:chExt cx="11811193" cy="6058001"/>
          </a:xfrm>
        </p:grpSpPr>
        <p:sp>
          <p:nvSpPr>
            <p:cNvPr id="61" name="Google Shape;61;p9"/>
            <p:cNvSpPr/>
            <p:nvPr/>
          </p:nvSpPr>
          <p:spPr>
            <a:xfrm>
              <a:off x="8488550" y="2453338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8580412" y="37339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>
              <a:off x="-761924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-509471" y="445028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720000" y="3997375"/>
            <a:ext cx="77040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710575" y="1834675"/>
            <a:ext cx="4324800" cy="10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710575" y="2886425"/>
            <a:ext cx="4324800" cy="4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5467651" y="704776"/>
            <a:ext cx="3733800" cy="3733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72" name="Google Shape;72;p11"/>
          <p:cNvPicPr preferRelativeResize="0"/>
          <p:nvPr/>
        </p:nvPicPr>
        <p:blipFill rotWithShape="1">
          <a:blip r:embed="rId2">
            <a:alphaModFix/>
          </a:blip>
          <a:srcRect t="22755" b="17953"/>
          <a:stretch/>
        </p:blipFill>
        <p:spPr>
          <a:xfrm>
            <a:off x="-1140975" y="4541250"/>
            <a:ext cx="6613074" cy="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/>
          </p:nvPr>
        </p:nvSpPr>
        <p:spPr>
          <a:xfrm>
            <a:off x="1719926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3"/>
          </p:nvPr>
        </p:nvSpPr>
        <p:spPr>
          <a:xfrm>
            <a:off x="5463650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1719927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5463652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5"/>
          </p:nvPr>
        </p:nvSpPr>
        <p:spPr>
          <a:xfrm>
            <a:off x="1719926" y="28405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6"/>
          </p:nvPr>
        </p:nvSpPr>
        <p:spPr>
          <a:xfrm>
            <a:off x="5463650" y="28405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7"/>
          </p:nvPr>
        </p:nvSpPr>
        <p:spPr>
          <a:xfrm>
            <a:off x="1719954" y="36163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8"/>
          </p:nvPr>
        </p:nvSpPr>
        <p:spPr>
          <a:xfrm>
            <a:off x="5463656" y="36163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 hasCustomPrompt="1"/>
          </p:nvPr>
        </p:nvSpPr>
        <p:spPr>
          <a:xfrm>
            <a:off x="752100" y="1387600"/>
            <a:ext cx="775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 hasCustomPrompt="1"/>
          </p:nvPr>
        </p:nvSpPr>
        <p:spPr>
          <a:xfrm>
            <a:off x="752110" y="2913000"/>
            <a:ext cx="77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 hasCustomPrompt="1"/>
          </p:nvPr>
        </p:nvSpPr>
        <p:spPr>
          <a:xfrm>
            <a:off x="4495960" y="1388500"/>
            <a:ext cx="77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 hasCustomPrompt="1"/>
          </p:nvPr>
        </p:nvSpPr>
        <p:spPr>
          <a:xfrm>
            <a:off x="4495960" y="2913000"/>
            <a:ext cx="775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88" name="Google Shape;88;p13"/>
          <p:cNvGrpSpPr/>
          <p:nvPr/>
        </p:nvGrpSpPr>
        <p:grpSpPr>
          <a:xfrm>
            <a:off x="-1242263" y="-802200"/>
            <a:ext cx="11249050" cy="7534230"/>
            <a:chOff x="-1242263" y="-802200"/>
            <a:chExt cx="11249050" cy="7534230"/>
          </a:xfrm>
        </p:grpSpPr>
        <p:sp>
          <p:nvSpPr>
            <p:cNvPr id="89" name="Google Shape;89;p13"/>
            <p:cNvSpPr/>
            <p:nvPr/>
          </p:nvSpPr>
          <p:spPr>
            <a:xfrm>
              <a:off x="-1032825" y="4189050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-1242263" y="3552418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8174151" y="-802200"/>
              <a:ext cx="1832636" cy="1819925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706079" y="-644147"/>
              <a:ext cx="1096770" cy="1089161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●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○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nest"/>
              <a:buChar char="■"/>
              <a:defRPr sz="12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3" r:id="rId10"/>
    <p:sldLayoutId id="2147483667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4171C1-E035-6E64-7A06-2A2DED749DD2}"/>
              </a:ext>
            </a:extLst>
          </p:cNvPr>
          <p:cNvSpPr/>
          <p:nvPr/>
        </p:nvSpPr>
        <p:spPr>
          <a:xfrm>
            <a:off x="897301" y="1386863"/>
            <a:ext cx="1466758" cy="9144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2752" y="-307025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/>
          <p:nvPr/>
        </p:nvSpPr>
        <p:spPr>
          <a:xfrm>
            <a:off x="7416064" y="359216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FFFFFF">
              <a:alpha val="490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 txBox="1">
            <a:spLocks noGrp="1"/>
          </p:cNvSpPr>
          <p:nvPr>
            <p:ph type="ctrTitle"/>
          </p:nvPr>
        </p:nvSpPr>
        <p:spPr>
          <a:xfrm>
            <a:off x="897300" y="1426764"/>
            <a:ext cx="4042500" cy="21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</a:t>
            </a:r>
            <a:br>
              <a:rPr lang="en" dirty="0"/>
            </a:br>
            <a:r>
              <a:rPr lang="en" dirty="0"/>
              <a:t>: </a:t>
            </a:r>
            <a:r>
              <a:rPr lang="en" sz="3600" dirty="0">
                <a:solidFill>
                  <a:srgbClr val="0070C0"/>
                </a:solidFill>
              </a:rPr>
              <a:t>a clothing brand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1"/>
          </p:nvPr>
        </p:nvSpPr>
        <p:spPr>
          <a:xfrm>
            <a:off x="897300" y="3504188"/>
            <a:ext cx="40425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Only rich people can affort.</a:t>
            </a:r>
            <a:endParaRPr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DC90077-DF5A-5104-45FF-ECEC3D00479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34" t="-2474" r="-5" b="3165"/>
          <a:stretch/>
        </p:blipFill>
        <p:spPr>
          <a:xfrm>
            <a:off x="4007005" y="707715"/>
            <a:ext cx="5136996" cy="3039095"/>
          </a:xfrm>
        </p:spPr>
      </p:pic>
      <p:sp>
        <p:nvSpPr>
          <p:cNvPr id="12" name="Google Shape;199;p27">
            <a:extLst>
              <a:ext uri="{FF2B5EF4-FFF2-40B4-BE49-F238E27FC236}">
                <a16:creationId xmlns:a16="http://schemas.microsoft.com/office/drawing/2014/main" id="{9D40B6E1-47B9-72BD-94B4-F91C007C8228}"/>
              </a:ext>
            </a:extLst>
          </p:cNvPr>
          <p:cNvSpPr txBox="1">
            <a:spLocks/>
          </p:cNvSpPr>
          <p:nvPr/>
        </p:nvSpPr>
        <p:spPr>
          <a:xfrm>
            <a:off x="5101500" y="4142276"/>
            <a:ext cx="4042500" cy="4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nest"/>
              <a:buNone/>
              <a:defRPr sz="18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pPr marL="0" indent="0"/>
            <a:r>
              <a:rPr lang="en-US" dirty="0"/>
              <a:t>A project by </a:t>
            </a:r>
            <a:r>
              <a:rPr lang="en-US" dirty="0" err="1"/>
              <a:t>Arnob</a:t>
            </a:r>
            <a:r>
              <a:rPr lang="en-US" dirty="0"/>
              <a:t>, </a:t>
            </a:r>
            <a:r>
              <a:rPr lang="en-US" dirty="0" err="1"/>
              <a:t>Chironto</a:t>
            </a:r>
            <a:r>
              <a:rPr lang="en-US" dirty="0"/>
              <a:t> &amp; </a:t>
            </a:r>
            <a:r>
              <a:rPr lang="en-US" dirty="0" err="1"/>
              <a:t>Najir</a:t>
            </a:r>
            <a:r>
              <a:rPr lang="en-US" dirty="0"/>
              <a:t> co.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227CD3-7C3D-3A3F-11FD-A102EBA8FB54}"/>
              </a:ext>
            </a:extLst>
          </p:cNvPr>
          <p:cNvSpPr/>
          <p:nvPr/>
        </p:nvSpPr>
        <p:spPr>
          <a:xfrm>
            <a:off x="4885908" y="4081346"/>
            <a:ext cx="4042501" cy="52113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1195346" y="1410316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Orders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01894" y="339308"/>
            <a:ext cx="4855316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185639" y="3879423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: </a:t>
            </a:r>
            <a:r>
              <a:rPr lang="en-US" sz="180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View and process customer orders</a:t>
            </a:r>
            <a:r>
              <a:rPr lang="en-US" sz="1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43989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Users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40896" y="339308"/>
            <a:ext cx="5777311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: Manage customer Account and </a:t>
            </a:r>
            <a:r>
              <a:rPr lang="en-US" sz="1800" dirty="0" err="1"/>
              <a:t>detailes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519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Manage Coupons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40896" y="535513"/>
            <a:ext cx="5777311" cy="29839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: </a:t>
            </a:r>
            <a:r>
              <a:rPr lang="en-US" sz="1800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Create and manage discount codes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81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Site Features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73660" y="339308"/>
            <a:ext cx="5194594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: Toggle and update site features.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761037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Manage Social links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40896" y="434162"/>
            <a:ext cx="5777311" cy="31866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: </a:t>
            </a:r>
            <a:r>
              <a:rPr lang="en-US" sz="180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Manage links to social media profiles</a:t>
            </a:r>
            <a:endParaRPr lang="en-US" sz="800" i="0" dirty="0">
              <a:solidFill>
                <a:srgbClr val="34353D"/>
              </a:solidFill>
              <a:effectLst/>
              <a:latin typeface="Inter" panose="020B0604020202020204" charset="0"/>
            </a:endParaRP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036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143009" y="1811005"/>
            <a:ext cx="4744719" cy="1023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User Features</a:t>
            </a:r>
            <a:endParaRPr sz="4800"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1"/>
          </p:nvPr>
        </p:nvSpPr>
        <p:spPr>
          <a:xfrm>
            <a:off x="143009" y="2755798"/>
            <a:ext cx="4744720" cy="752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Only rich people can access our CAN</a:t>
            </a:r>
            <a:endParaRPr sz="2000" dirty="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6" name="Google Shape;236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/>
          <a:srcRect t="6749" b="6749"/>
          <a:stretch/>
        </p:blipFill>
        <p:spPr>
          <a:xfrm>
            <a:off x="4968241" y="616622"/>
            <a:ext cx="4175760" cy="3910256"/>
          </a:xfrm>
          <a:prstGeom prst="roundRect">
            <a:avLst>
              <a:gd name="adj" fmla="val 16667"/>
            </a:avLst>
          </a:prstGeom>
        </p:spPr>
      </p:pic>
    </p:spTree>
    <p:extLst>
      <p:ext uri="{BB962C8B-B14F-4D97-AF65-F5344CB8AC3E}">
        <p14:creationId xmlns:p14="http://schemas.microsoft.com/office/powerpoint/2010/main" val="259756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5477009" y="1696157"/>
            <a:ext cx="3839711" cy="2215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Welcome! </a:t>
            </a:r>
            <a:br>
              <a:rPr lang="en-US" sz="4800" dirty="0"/>
            </a:br>
            <a:r>
              <a:rPr lang="en-US" sz="4800" dirty="0" err="1"/>
              <a:t>Welcome</a:t>
            </a:r>
            <a:r>
              <a:rPr lang="en-US" sz="4800" dirty="0"/>
              <a:t>!</a:t>
            </a:r>
            <a:endParaRPr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5F832-8E71-505A-7350-083CCBEA81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66"/>
          <a:stretch/>
        </p:blipFill>
        <p:spPr>
          <a:xfrm>
            <a:off x="0" y="462263"/>
            <a:ext cx="5356355" cy="3876058"/>
          </a:xfrm>
          <a:prstGeom prst="rect">
            <a:avLst/>
          </a:prstGeom>
        </p:spPr>
      </p:pic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28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 idx="9"/>
          </p:nvPr>
        </p:nvSpPr>
        <p:spPr>
          <a:xfrm>
            <a:off x="752100" y="1387600"/>
            <a:ext cx="775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13"/>
          </p:nvPr>
        </p:nvSpPr>
        <p:spPr>
          <a:xfrm>
            <a:off x="75211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14"/>
          </p:nvPr>
        </p:nvSpPr>
        <p:spPr>
          <a:xfrm>
            <a:off x="4495960" y="13885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15"/>
          </p:nvPr>
        </p:nvSpPr>
        <p:spPr>
          <a:xfrm>
            <a:off x="449596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7"/>
          </p:nvPr>
        </p:nvSpPr>
        <p:spPr>
          <a:xfrm>
            <a:off x="1527900" y="352297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Handle CRUD operations for user addresses.</a:t>
            </a:r>
            <a:endParaRPr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6"/>
          </p:nvPr>
        </p:nvSpPr>
        <p:spPr>
          <a:xfrm>
            <a:off x="5463650" y="2840550"/>
            <a:ext cx="292824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Payments</a:t>
            </a:r>
            <a:endParaRPr sz="3600"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5"/>
          </p:nvPr>
        </p:nvSpPr>
        <p:spPr>
          <a:xfrm>
            <a:off x="1527900" y="2778075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Addresses</a:t>
            </a:r>
            <a:r>
              <a:rPr lang="en-US" sz="3200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 </a:t>
            </a:r>
            <a:endParaRPr sz="3200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Features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2"/>
          </p:nvPr>
        </p:nvSpPr>
        <p:spPr>
          <a:xfrm>
            <a:off x="1719926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Profile &amp; Settings</a:t>
            </a:r>
            <a:endParaRPr sz="2800"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3"/>
          </p:nvPr>
        </p:nvSpPr>
        <p:spPr>
          <a:xfrm>
            <a:off x="5463650" y="1316050"/>
            <a:ext cx="272023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Orders &amp; Wishlist</a:t>
            </a:r>
            <a:endParaRPr sz="2800"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1"/>
          </p:nvPr>
        </p:nvSpPr>
        <p:spPr>
          <a:xfrm>
            <a:off x="1719927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Manage user data and account preferences.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4"/>
          </p:nvPr>
        </p:nvSpPr>
        <p:spPr>
          <a:xfrm>
            <a:off x="5463652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Display order history and saved items.</a:t>
            </a:r>
            <a:endParaRPr dirty="0"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8"/>
          </p:nvPr>
        </p:nvSpPr>
        <p:spPr>
          <a:xfrm>
            <a:off x="5463656" y="3616350"/>
            <a:ext cx="2720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Securely manage stored payment methods.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USER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MY Profile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03490" y="339308"/>
            <a:ext cx="5652123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: </a:t>
            </a:r>
            <a:r>
              <a:rPr lang="en-US" sz="1800" dirty="0">
                <a:solidFill>
                  <a:srgbClr val="34353D"/>
                </a:solidFill>
                <a:latin typeface="Inter" panose="020B0604020202020204" charset="0"/>
              </a:rPr>
              <a:t>Can update user profile data &amp; change Password </a:t>
            </a:r>
            <a:endParaRPr lang="en-US" sz="800" i="0" dirty="0">
              <a:solidFill>
                <a:srgbClr val="34353D"/>
              </a:solidFill>
              <a:effectLst/>
              <a:latin typeface="Inter" panose="020B0604020202020204" charset="0"/>
            </a:endParaRP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2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USER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MY Order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03490" y="1073318"/>
            <a:ext cx="5652123" cy="2155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: Fetch and display order.</a:t>
            </a:r>
            <a:endParaRPr lang="en-US" sz="800" i="0" dirty="0">
              <a:solidFill>
                <a:srgbClr val="34353D"/>
              </a:solidFill>
              <a:effectLst/>
              <a:latin typeface="Inter" panose="020B0604020202020204" charset="0"/>
            </a:endParaRP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6618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Idea Summary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710566" y="2959726"/>
            <a:ext cx="2404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modern fashion e-commerce web application.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3"/>
          </p:nvPr>
        </p:nvSpPr>
        <p:spPr>
          <a:xfrm>
            <a:off x="3369741" y="2959726"/>
            <a:ext cx="2404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Lets users browse, search, and shop clothing products with ease.</a:t>
            </a:r>
            <a:endParaRPr dirty="0"/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6019500" y="2959726"/>
            <a:ext cx="2404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Designed for style-conscious, mobile-first online shoppers.</a:t>
            </a:r>
            <a:endParaRPr dirty="0"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6019500" y="2642325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Users</a:t>
            </a: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 idx="2"/>
          </p:nvPr>
        </p:nvSpPr>
        <p:spPr>
          <a:xfrm>
            <a:off x="3369741" y="2642325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Core Feature</a:t>
            </a:r>
            <a:endParaRPr dirty="0"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4"/>
          </p:nvPr>
        </p:nvSpPr>
        <p:spPr>
          <a:xfrm>
            <a:off x="710566" y="2642325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CAN?</a:t>
            </a:r>
            <a:endParaRPr dirty="0"/>
          </a:p>
        </p:txBody>
      </p:sp>
      <p:grpSp>
        <p:nvGrpSpPr>
          <p:cNvPr id="286" name="Google Shape;286;p34"/>
          <p:cNvGrpSpPr/>
          <p:nvPr/>
        </p:nvGrpSpPr>
        <p:grpSpPr>
          <a:xfrm>
            <a:off x="3378552" y="2001419"/>
            <a:ext cx="340518" cy="339172"/>
            <a:chOff x="5541681" y="2471047"/>
            <a:chExt cx="351484" cy="350095"/>
          </a:xfrm>
        </p:grpSpPr>
        <p:sp>
          <p:nvSpPr>
            <p:cNvPr id="287" name="Google Shape;287;p34"/>
            <p:cNvSpPr/>
            <p:nvPr/>
          </p:nvSpPr>
          <p:spPr>
            <a:xfrm>
              <a:off x="5708393" y="2471047"/>
              <a:ext cx="184773" cy="183383"/>
            </a:xfrm>
            <a:custGeom>
              <a:avLst/>
              <a:gdLst/>
              <a:ahLst/>
              <a:cxnLst/>
              <a:rect l="l" t="t" r="r" b="b"/>
              <a:pathLst>
                <a:path w="75" h="75" extrusionOk="0">
                  <a:moveTo>
                    <a:pt x="37" y="0"/>
                  </a:moveTo>
                  <a:cubicBezTo>
                    <a:pt x="16" y="0"/>
                    <a:pt x="0" y="17"/>
                    <a:pt x="0" y="38"/>
                  </a:cubicBezTo>
                  <a:cubicBezTo>
                    <a:pt x="0" y="58"/>
                    <a:pt x="16" y="75"/>
                    <a:pt x="37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7" y="0"/>
                  </a:cubicBezTo>
                  <a:close/>
                  <a:moveTo>
                    <a:pt x="33" y="56"/>
                  </a:moveTo>
                  <a:cubicBezTo>
                    <a:pt x="18" y="41"/>
                    <a:pt x="18" y="41"/>
                    <a:pt x="18" y="41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7" y="32"/>
                    <a:pt x="57" y="32"/>
                    <a:pt x="57" y="32"/>
                  </a:cubicBezTo>
                  <a:lnTo>
                    <a:pt x="33" y="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5545848" y="2757235"/>
              <a:ext cx="56960" cy="56960"/>
            </a:xfrm>
            <a:custGeom>
              <a:avLst/>
              <a:gdLst/>
              <a:ahLst/>
              <a:cxnLst/>
              <a:rect l="l" t="t" r="r" b="b"/>
              <a:pathLst>
                <a:path w="41" h="41" extrusionOk="0">
                  <a:moveTo>
                    <a:pt x="41" y="0"/>
                  </a:moveTo>
                  <a:lnTo>
                    <a:pt x="0" y="0"/>
                  </a:lnTo>
                  <a:lnTo>
                    <a:pt x="41" y="4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5541681" y="2512725"/>
              <a:ext cx="247289" cy="308417"/>
            </a:xfrm>
            <a:custGeom>
              <a:avLst/>
              <a:gdLst/>
              <a:ahLst/>
              <a:cxnLst/>
              <a:rect l="l" t="t" r="r" b="b"/>
              <a:pathLst>
                <a:path w="101" h="126" extrusionOk="0">
                  <a:moveTo>
                    <a:pt x="33" y="126"/>
                  </a:moveTo>
                  <a:cubicBezTo>
                    <a:pt x="101" y="126"/>
                    <a:pt x="101" y="126"/>
                    <a:pt x="101" y="126"/>
                  </a:cubicBezTo>
                  <a:cubicBezTo>
                    <a:pt x="101" y="67"/>
                    <a:pt x="101" y="67"/>
                    <a:pt x="101" y="67"/>
                  </a:cubicBezTo>
                  <a:cubicBezTo>
                    <a:pt x="95" y="66"/>
                    <a:pt x="89" y="65"/>
                    <a:pt x="84" y="62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79" y="59"/>
                    <a:pt x="79" y="59"/>
                    <a:pt x="79" y="59"/>
                  </a:cubicBezTo>
                  <a:cubicBezTo>
                    <a:pt x="75" y="56"/>
                    <a:pt x="72" y="53"/>
                    <a:pt x="70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64" y="42"/>
                    <a:pt x="64" y="42"/>
                    <a:pt x="64" y="42"/>
                  </a:cubicBezTo>
                  <a:cubicBezTo>
                    <a:pt x="63" y="39"/>
                    <a:pt x="62" y="36"/>
                    <a:pt x="61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4"/>
                    <a:pt x="59" y="22"/>
                    <a:pt x="59" y="21"/>
                  </a:cubicBezTo>
                  <a:cubicBezTo>
                    <a:pt x="59" y="13"/>
                    <a:pt x="61" y="6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33" y="92"/>
                    <a:pt x="33" y="92"/>
                    <a:pt x="33" y="92"/>
                  </a:cubicBezTo>
                  <a:lnTo>
                    <a:pt x="33" y="126"/>
                  </a:lnTo>
                  <a:close/>
                  <a:moveTo>
                    <a:pt x="42" y="75"/>
                  </a:moveTo>
                  <a:cubicBezTo>
                    <a:pt x="84" y="75"/>
                    <a:pt x="84" y="75"/>
                    <a:pt x="84" y="75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42" y="84"/>
                    <a:pt x="42" y="84"/>
                    <a:pt x="42" y="84"/>
                  </a:cubicBezTo>
                  <a:lnTo>
                    <a:pt x="42" y="75"/>
                  </a:lnTo>
                  <a:close/>
                  <a:moveTo>
                    <a:pt x="42" y="92"/>
                  </a:moveTo>
                  <a:cubicBezTo>
                    <a:pt x="84" y="92"/>
                    <a:pt x="84" y="92"/>
                    <a:pt x="84" y="92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42" y="100"/>
                    <a:pt x="42" y="100"/>
                    <a:pt x="42" y="100"/>
                  </a:cubicBezTo>
                  <a:lnTo>
                    <a:pt x="42" y="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34"/>
          <p:cNvSpPr/>
          <p:nvPr/>
        </p:nvSpPr>
        <p:spPr>
          <a:xfrm>
            <a:off x="6172227" y="2000078"/>
            <a:ext cx="340512" cy="340513"/>
          </a:xfrm>
          <a:custGeom>
            <a:avLst/>
            <a:gdLst/>
            <a:ahLst/>
            <a:cxnLst/>
            <a:rect l="l" t="t" r="r" b="b"/>
            <a:pathLst>
              <a:path w="143" h="143" extrusionOk="0">
                <a:moveTo>
                  <a:pt x="17" y="143"/>
                </a:moveTo>
                <a:cubicBezTo>
                  <a:pt x="25" y="143"/>
                  <a:pt x="25" y="143"/>
                  <a:pt x="25" y="143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34" y="135"/>
                  <a:pt x="34" y="135"/>
                  <a:pt x="34" y="135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42" y="143"/>
                  <a:pt x="42" y="143"/>
                  <a:pt x="42" y="143"/>
                </a:cubicBezTo>
                <a:cubicBezTo>
                  <a:pt x="42" y="135"/>
                  <a:pt x="42" y="135"/>
                  <a:pt x="42" y="135"/>
                </a:cubicBezTo>
                <a:cubicBezTo>
                  <a:pt x="51" y="135"/>
                  <a:pt x="51" y="135"/>
                  <a:pt x="51" y="135"/>
                </a:cubicBezTo>
                <a:cubicBezTo>
                  <a:pt x="51" y="143"/>
                  <a:pt x="51" y="143"/>
                  <a:pt x="51" y="143"/>
                </a:cubicBezTo>
                <a:cubicBezTo>
                  <a:pt x="59" y="143"/>
                  <a:pt x="59" y="143"/>
                  <a:pt x="59" y="143"/>
                </a:cubicBezTo>
                <a:cubicBezTo>
                  <a:pt x="59" y="135"/>
                  <a:pt x="59" y="135"/>
                  <a:pt x="59" y="135"/>
                </a:cubicBezTo>
                <a:cubicBezTo>
                  <a:pt x="67" y="135"/>
                  <a:pt x="67" y="135"/>
                  <a:pt x="67" y="13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76" y="143"/>
                  <a:pt x="76" y="143"/>
                  <a:pt x="76" y="143"/>
                </a:cubicBezTo>
                <a:cubicBezTo>
                  <a:pt x="76" y="135"/>
                  <a:pt x="76" y="135"/>
                  <a:pt x="76" y="135"/>
                </a:cubicBezTo>
                <a:cubicBezTo>
                  <a:pt x="84" y="135"/>
                  <a:pt x="84" y="135"/>
                  <a:pt x="84" y="135"/>
                </a:cubicBezTo>
                <a:cubicBezTo>
                  <a:pt x="84" y="143"/>
                  <a:pt x="84" y="143"/>
                  <a:pt x="84" y="143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101" y="135"/>
                  <a:pt x="101" y="135"/>
                  <a:pt x="101" y="135"/>
                </a:cubicBezTo>
                <a:cubicBezTo>
                  <a:pt x="101" y="143"/>
                  <a:pt x="101" y="143"/>
                  <a:pt x="101" y="143"/>
                </a:cubicBezTo>
                <a:cubicBezTo>
                  <a:pt x="109" y="143"/>
                  <a:pt x="109" y="143"/>
                  <a:pt x="109" y="143"/>
                </a:cubicBezTo>
                <a:cubicBezTo>
                  <a:pt x="109" y="135"/>
                  <a:pt x="109" y="135"/>
                  <a:pt x="109" y="135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7" y="143"/>
                  <a:pt x="117" y="143"/>
                  <a:pt x="117" y="143"/>
                </a:cubicBezTo>
                <a:cubicBezTo>
                  <a:pt x="126" y="143"/>
                  <a:pt x="126" y="143"/>
                  <a:pt x="126" y="143"/>
                </a:cubicBezTo>
                <a:cubicBezTo>
                  <a:pt x="126" y="135"/>
                  <a:pt x="126" y="135"/>
                  <a:pt x="126" y="135"/>
                </a:cubicBezTo>
                <a:cubicBezTo>
                  <a:pt x="135" y="135"/>
                  <a:pt x="135" y="135"/>
                  <a:pt x="135" y="135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43" y="143"/>
                  <a:pt x="143" y="143"/>
                  <a:pt x="143" y="143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109" y="126"/>
                  <a:pt x="109" y="126"/>
                  <a:pt x="109" y="126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14" y="56"/>
                  <a:pt x="117" y="52"/>
                  <a:pt x="117" y="46"/>
                </a:cubicBezTo>
                <a:cubicBezTo>
                  <a:pt x="117" y="44"/>
                  <a:pt x="117" y="43"/>
                  <a:pt x="116" y="41"/>
                </a:cubicBezTo>
                <a:cubicBezTo>
                  <a:pt x="135" y="23"/>
                  <a:pt x="135" y="23"/>
                  <a:pt x="135" y="23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43" y="34"/>
                  <a:pt x="143" y="34"/>
                  <a:pt x="143" y="34"/>
                </a:cubicBezTo>
                <a:cubicBezTo>
                  <a:pt x="143" y="9"/>
                  <a:pt x="143" y="9"/>
                  <a:pt x="143" y="9"/>
                </a:cubicBezTo>
                <a:cubicBezTo>
                  <a:pt x="118" y="9"/>
                  <a:pt x="118" y="9"/>
                  <a:pt x="118" y="9"/>
                </a:cubicBezTo>
                <a:cubicBezTo>
                  <a:pt x="118" y="17"/>
                  <a:pt x="118" y="17"/>
                  <a:pt x="118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09" y="34"/>
                  <a:pt x="107" y="34"/>
                  <a:pt x="105" y="34"/>
                </a:cubicBezTo>
                <a:cubicBezTo>
                  <a:pt x="98" y="34"/>
                  <a:pt x="92" y="39"/>
                  <a:pt x="92" y="46"/>
                </a:cubicBezTo>
                <a:cubicBezTo>
                  <a:pt x="92" y="48"/>
                  <a:pt x="93" y="50"/>
                  <a:pt x="94" y="52"/>
                </a:cubicBezTo>
                <a:cubicBezTo>
                  <a:pt x="77" y="69"/>
                  <a:pt x="77" y="69"/>
                  <a:pt x="77" y="69"/>
                </a:cubicBezTo>
                <a:cubicBezTo>
                  <a:pt x="75" y="68"/>
                  <a:pt x="73" y="67"/>
                  <a:pt x="71" y="67"/>
                </a:cubicBezTo>
                <a:cubicBezTo>
                  <a:pt x="70" y="67"/>
                  <a:pt x="68" y="68"/>
                  <a:pt x="66" y="69"/>
                </a:cubicBezTo>
                <a:cubicBezTo>
                  <a:pt x="49" y="52"/>
                  <a:pt x="49" y="52"/>
                  <a:pt x="49" y="52"/>
                </a:cubicBezTo>
                <a:cubicBezTo>
                  <a:pt x="50" y="50"/>
                  <a:pt x="51" y="48"/>
                  <a:pt x="51" y="46"/>
                </a:cubicBezTo>
                <a:cubicBezTo>
                  <a:pt x="51" y="39"/>
                  <a:pt x="45" y="34"/>
                  <a:pt x="38" y="34"/>
                </a:cubicBezTo>
                <a:cubicBezTo>
                  <a:pt x="33" y="34"/>
                  <a:pt x="28" y="37"/>
                  <a:pt x="26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0"/>
                  <a:pt x="8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3"/>
                  <a:pt x="0" y="143"/>
                  <a:pt x="0" y="143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35"/>
                  <a:pt x="8" y="135"/>
                  <a:pt x="8" y="135"/>
                </a:cubicBezTo>
                <a:cubicBezTo>
                  <a:pt x="17" y="135"/>
                  <a:pt x="17" y="135"/>
                  <a:pt x="17" y="135"/>
                </a:cubicBezTo>
                <a:lnTo>
                  <a:pt x="17" y="143"/>
                </a:lnTo>
                <a:close/>
                <a:moveTo>
                  <a:pt x="76" y="92"/>
                </a:moveTo>
                <a:cubicBezTo>
                  <a:pt x="80" y="90"/>
                  <a:pt x="84" y="85"/>
                  <a:pt x="84" y="80"/>
                </a:cubicBezTo>
                <a:cubicBezTo>
                  <a:pt x="84" y="78"/>
                  <a:pt x="84" y="76"/>
                  <a:pt x="83" y="74"/>
                </a:cubicBezTo>
                <a:cubicBezTo>
                  <a:pt x="100" y="58"/>
                  <a:pt x="100" y="58"/>
                  <a:pt x="100" y="58"/>
                </a:cubicBezTo>
                <a:cubicBezTo>
                  <a:pt x="100" y="58"/>
                  <a:pt x="100" y="58"/>
                  <a:pt x="101" y="58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76" y="126"/>
                  <a:pt x="76" y="126"/>
                  <a:pt x="76" y="126"/>
                </a:cubicBezTo>
                <a:lnTo>
                  <a:pt x="76" y="92"/>
                </a:lnTo>
                <a:close/>
                <a:moveTo>
                  <a:pt x="42" y="58"/>
                </a:moveTo>
                <a:cubicBezTo>
                  <a:pt x="43" y="58"/>
                  <a:pt x="43" y="58"/>
                  <a:pt x="43" y="58"/>
                </a:cubicBezTo>
                <a:cubicBezTo>
                  <a:pt x="60" y="74"/>
                  <a:pt x="60" y="74"/>
                  <a:pt x="60" y="74"/>
                </a:cubicBezTo>
                <a:cubicBezTo>
                  <a:pt x="59" y="76"/>
                  <a:pt x="59" y="78"/>
                  <a:pt x="59" y="80"/>
                </a:cubicBezTo>
                <a:cubicBezTo>
                  <a:pt x="59" y="85"/>
                  <a:pt x="62" y="90"/>
                  <a:pt x="67" y="92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42" y="126"/>
                  <a:pt x="42" y="126"/>
                  <a:pt x="42" y="126"/>
                </a:cubicBezTo>
                <a:lnTo>
                  <a:pt x="42" y="58"/>
                </a:lnTo>
                <a:close/>
                <a:moveTo>
                  <a:pt x="8" y="126"/>
                </a:moveTo>
                <a:cubicBezTo>
                  <a:pt x="8" y="51"/>
                  <a:pt x="8" y="51"/>
                  <a:pt x="8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7" y="54"/>
                  <a:pt x="30" y="57"/>
                  <a:pt x="34" y="58"/>
                </a:cubicBezTo>
                <a:cubicBezTo>
                  <a:pt x="34" y="126"/>
                  <a:pt x="34" y="126"/>
                  <a:pt x="34" y="126"/>
                </a:cubicBezTo>
                <a:lnTo>
                  <a:pt x="8" y="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34"/>
          <p:cNvGrpSpPr/>
          <p:nvPr/>
        </p:nvGrpSpPr>
        <p:grpSpPr>
          <a:xfrm>
            <a:off x="786766" y="2001084"/>
            <a:ext cx="310907" cy="340518"/>
            <a:chOff x="3271622" y="1351300"/>
            <a:chExt cx="320920" cy="351484"/>
          </a:xfrm>
        </p:grpSpPr>
        <p:sp>
          <p:nvSpPr>
            <p:cNvPr id="292" name="Google Shape;292;p34"/>
            <p:cNvSpPr/>
            <p:nvPr/>
          </p:nvSpPr>
          <p:spPr>
            <a:xfrm>
              <a:off x="3271622" y="1351300"/>
              <a:ext cx="309807" cy="163933"/>
            </a:xfrm>
            <a:custGeom>
              <a:avLst/>
              <a:gdLst/>
              <a:ahLst/>
              <a:cxnLst/>
              <a:rect l="l" t="t" r="r" b="b"/>
              <a:pathLst>
                <a:path w="126" h="67" extrusionOk="0">
                  <a:moveTo>
                    <a:pt x="13" y="67"/>
                  </a:moveTo>
                  <a:cubicBezTo>
                    <a:pt x="19" y="67"/>
                    <a:pt x="25" y="62"/>
                    <a:pt x="25" y="55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3" y="53"/>
                    <a:pt x="45" y="56"/>
                    <a:pt x="48" y="58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80" y="56"/>
                    <a:pt x="82" y="53"/>
                    <a:pt x="84" y="51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01" y="62"/>
                    <a:pt x="106" y="67"/>
                    <a:pt x="113" y="67"/>
                  </a:cubicBezTo>
                  <a:cubicBezTo>
                    <a:pt x="120" y="67"/>
                    <a:pt x="126" y="61"/>
                    <a:pt x="126" y="54"/>
                  </a:cubicBezTo>
                  <a:cubicBezTo>
                    <a:pt x="126" y="47"/>
                    <a:pt x="120" y="42"/>
                    <a:pt x="113" y="42"/>
                  </a:cubicBezTo>
                  <a:cubicBezTo>
                    <a:pt x="109" y="42"/>
                    <a:pt x="105" y="44"/>
                    <a:pt x="103" y="47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8" y="41"/>
                    <a:pt x="88" y="39"/>
                    <a:pt x="88" y="38"/>
                  </a:cubicBezTo>
                  <a:cubicBezTo>
                    <a:pt x="88" y="34"/>
                    <a:pt x="87" y="30"/>
                    <a:pt x="85" y="27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8" y="24"/>
                    <a:pt x="101" y="25"/>
                    <a:pt x="105" y="25"/>
                  </a:cubicBezTo>
                  <a:cubicBezTo>
                    <a:pt x="112" y="25"/>
                    <a:pt x="117" y="19"/>
                    <a:pt x="117" y="13"/>
                  </a:cubicBezTo>
                  <a:cubicBezTo>
                    <a:pt x="117" y="6"/>
                    <a:pt x="112" y="0"/>
                    <a:pt x="105" y="0"/>
                  </a:cubicBezTo>
                  <a:cubicBezTo>
                    <a:pt x="98" y="0"/>
                    <a:pt x="92" y="6"/>
                    <a:pt x="92" y="13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6" y="15"/>
                    <a:pt x="70" y="13"/>
                    <a:pt x="63" y="13"/>
                  </a:cubicBezTo>
                  <a:cubicBezTo>
                    <a:pt x="56" y="13"/>
                    <a:pt x="50" y="15"/>
                    <a:pt x="45" y="20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4"/>
                    <a:pt x="33" y="13"/>
                    <a:pt x="33" y="13"/>
                  </a:cubicBezTo>
                  <a:cubicBezTo>
                    <a:pt x="33" y="6"/>
                    <a:pt x="28" y="0"/>
                    <a:pt x="21" y="0"/>
                  </a:cubicBezTo>
                  <a:cubicBezTo>
                    <a:pt x="14" y="0"/>
                    <a:pt x="8" y="6"/>
                    <a:pt x="8" y="13"/>
                  </a:cubicBezTo>
                  <a:cubicBezTo>
                    <a:pt x="8" y="19"/>
                    <a:pt x="14" y="25"/>
                    <a:pt x="21" y="25"/>
                  </a:cubicBezTo>
                  <a:cubicBezTo>
                    <a:pt x="24" y="25"/>
                    <a:pt x="27" y="24"/>
                    <a:pt x="30" y="22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9" y="30"/>
                    <a:pt x="38" y="34"/>
                    <a:pt x="38" y="38"/>
                  </a:cubicBezTo>
                  <a:cubicBezTo>
                    <a:pt x="38" y="39"/>
                    <a:pt x="38" y="41"/>
                    <a:pt x="38" y="43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0" y="44"/>
                    <a:pt x="17" y="42"/>
                    <a:pt x="13" y="42"/>
                  </a:cubicBezTo>
                  <a:cubicBezTo>
                    <a:pt x="6" y="42"/>
                    <a:pt x="0" y="47"/>
                    <a:pt x="0" y="54"/>
                  </a:cubicBezTo>
                  <a:cubicBezTo>
                    <a:pt x="0" y="61"/>
                    <a:pt x="6" y="67"/>
                    <a:pt x="13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342474" y="1454106"/>
              <a:ext cx="250068" cy="248679"/>
            </a:xfrm>
            <a:custGeom>
              <a:avLst/>
              <a:gdLst/>
              <a:ahLst/>
              <a:cxnLst/>
              <a:rect l="l" t="t" r="r" b="b"/>
              <a:pathLst>
                <a:path w="102" h="101" extrusionOk="0">
                  <a:moveTo>
                    <a:pt x="27" y="0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8" y="86"/>
                    <a:pt x="101" y="72"/>
                    <a:pt x="102" y="59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USER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Wishlist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03490" y="1185100"/>
            <a:ext cx="5652123" cy="20257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410527" y="3523543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: </a:t>
            </a:r>
            <a:r>
              <a:rPr lang="en-US" sz="240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Store favorite product IDs</a:t>
            </a:r>
            <a:endParaRPr lang="en-US" sz="800" i="0" dirty="0">
              <a:solidFill>
                <a:srgbClr val="34353D"/>
              </a:solidFill>
              <a:effectLst/>
              <a:latin typeface="Inter" panose="020B0604020202020204" charset="0"/>
            </a:endParaRP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06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USER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Manage Addresses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52899" y="883217"/>
            <a:ext cx="5792079" cy="273644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: </a:t>
            </a:r>
            <a:r>
              <a:rPr lang="en-US" sz="1800" dirty="0">
                <a:solidFill>
                  <a:srgbClr val="34353D"/>
                </a:solidFill>
                <a:latin typeface="Inter" panose="020B0604020202020204" charset="0"/>
              </a:rPr>
              <a:t>CRUD user addresses entry.</a:t>
            </a:r>
            <a:endParaRPr lang="en-US" sz="800" i="0" dirty="0">
              <a:solidFill>
                <a:srgbClr val="34353D"/>
              </a:solidFill>
              <a:effectLst/>
              <a:latin typeface="Inter" panose="020B0604020202020204" charset="0"/>
            </a:endParaRP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8236639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648566" y="159390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USER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Account Settings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03490" y="859747"/>
            <a:ext cx="5652123" cy="23354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862" y="387239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dirty="0"/>
              <a:t>: </a:t>
            </a:r>
            <a:r>
              <a:rPr lang="en-US" sz="180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Handle preferences and authentication</a:t>
            </a: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007581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710574" y="1593900"/>
            <a:ext cx="5761346" cy="19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 </a:t>
            </a:r>
            <a:br>
              <a:rPr lang="en" dirty="0"/>
            </a:br>
            <a:r>
              <a:rPr lang="en" dirty="0"/>
              <a:t>Interface</a:t>
            </a:r>
            <a:endParaRPr dirty="0"/>
          </a:p>
        </p:txBody>
      </p:sp>
      <p:pic>
        <p:nvPicPr>
          <p:cNvPr id="300" name="Google Shape;300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26" r="16626"/>
          <a:stretch/>
        </p:blipFill>
        <p:spPr>
          <a:xfrm>
            <a:off x="5410200" y="593016"/>
            <a:ext cx="3733800" cy="3733800"/>
          </a:xfrm>
          <a:prstGeom prst="roundRect">
            <a:avLst>
              <a:gd name="adj" fmla="val 16667"/>
            </a:avLst>
          </a:prstGeom>
        </p:spPr>
      </p:pic>
      <p:pic>
        <p:nvPicPr>
          <p:cNvPr id="301" name="Google Shape;3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286787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1797" y="284480"/>
            <a:ext cx="8733734" cy="441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2442734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6960" y="111760"/>
            <a:ext cx="7335520" cy="49479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354397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7839" y="83351"/>
            <a:ext cx="8333839" cy="4976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4505706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34962" y="83351"/>
            <a:ext cx="7859593" cy="4976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36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 idx="2"/>
          </p:nvPr>
        </p:nvSpPr>
        <p:spPr>
          <a:xfrm>
            <a:off x="548014" y="1306344"/>
            <a:ext cx="4332899" cy="1815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Special features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1"/>
          </p:nvPr>
        </p:nvSpPr>
        <p:spPr>
          <a:xfrm>
            <a:off x="710574" y="3494374"/>
            <a:ext cx="4552305" cy="600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Why can is so special for industry?</a:t>
            </a:r>
            <a:endParaRPr sz="2000" b="1" dirty="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6" name="Google Shape;236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11446" r="11446"/>
          <a:stretch/>
        </p:blipFill>
        <p:spPr>
          <a:xfrm>
            <a:off x="5344161" y="704776"/>
            <a:ext cx="3799840" cy="3733800"/>
          </a:xfrm>
          <a:prstGeom prst="roundRect">
            <a:avLst>
              <a:gd name="adj" fmla="val 16667"/>
            </a:avLst>
          </a:prstGeom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8823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E5425DA0-4038-6EAB-4D6E-00652A3D98E7}"/>
              </a:ext>
            </a:extLst>
          </p:cNvPr>
          <p:cNvSpPr/>
          <p:nvPr/>
        </p:nvSpPr>
        <p:spPr>
          <a:xfrm>
            <a:off x="582523" y="1501172"/>
            <a:ext cx="4263879" cy="1620644"/>
          </a:xfrm>
          <a:prstGeom prst="round1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 idx="2"/>
          </p:nvPr>
        </p:nvSpPr>
        <p:spPr>
          <a:xfrm>
            <a:off x="548014" y="1306344"/>
            <a:ext cx="4332899" cy="1815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Ok, Now listen a story</a:t>
            </a:r>
            <a:endParaRPr sz="4800" dirty="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6" name="Google Shape;236;p3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11446" r="11446"/>
          <a:stretch/>
        </p:blipFill>
        <p:spPr>
          <a:xfrm>
            <a:off x="5344161" y="704776"/>
            <a:ext cx="3799840" cy="3733800"/>
          </a:xfrm>
          <a:prstGeom prst="roundRect">
            <a:avLst>
              <a:gd name="adj" fmla="val 16667"/>
            </a:avLst>
          </a:prstGeom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84302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 idx="9"/>
          </p:nvPr>
        </p:nvSpPr>
        <p:spPr>
          <a:xfrm>
            <a:off x="752100" y="1387600"/>
            <a:ext cx="775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13"/>
          </p:nvPr>
        </p:nvSpPr>
        <p:spPr>
          <a:xfrm>
            <a:off x="75211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14"/>
          </p:nvPr>
        </p:nvSpPr>
        <p:spPr>
          <a:xfrm>
            <a:off x="4495960" y="13885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15"/>
          </p:nvPr>
        </p:nvSpPr>
        <p:spPr>
          <a:xfrm>
            <a:off x="449596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7"/>
          </p:nvPr>
        </p:nvSpPr>
        <p:spPr>
          <a:xfrm>
            <a:off x="1719954" y="36163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Easily save items for later and manage your purchases.</a:t>
            </a:r>
            <a:endParaRPr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6"/>
          </p:nvPr>
        </p:nvSpPr>
        <p:spPr>
          <a:xfrm>
            <a:off x="5463650" y="2840550"/>
            <a:ext cx="292824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Responsive &amp; User-Friendly Design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5"/>
          </p:nvPr>
        </p:nvSpPr>
        <p:spPr>
          <a:xfrm>
            <a:off x="1719926" y="28405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Wishlist &amp; Cart Management</a:t>
            </a:r>
            <a:endParaRPr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Features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2"/>
          </p:nvPr>
        </p:nvSpPr>
        <p:spPr>
          <a:xfrm>
            <a:off x="1719926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Product Discovery</a:t>
            </a:r>
            <a:endParaRPr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3"/>
          </p:nvPr>
        </p:nvSpPr>
        <p:spPr>
          <a:xfrm>
            <a:off x="5463650" y="1316050"/>
            <a:ext cx="272023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Stylist Recommendations</a:t>
            </a:r>
            <a:endParaRPr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1"/>
          </p:nvPr>
        </p:nvSpPr>
        <p:spPr>
          <a:xfrm>
            <a:off x="1719927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Browse, filter, and search products across various categories.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4"/>
          </p:nvPr>
        </p:nvSpPr>
        <p:spPr>
          <a:xfrm>
            <a:off x="5463652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Get personalized outfit suggestions based on preferences.</a:t>
            </a:r>
            <a:endParaRPr dirty="0"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8"/>
          </p:nvPr>
        </p:nvSpPr>
        <p:spPr>
          <a:xfrm>
            <a:off x="5463656" y="3616350"/>
            <a:ext cx="2720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dirty="0"/>
              <a:t>Enjoy a seamless shopping experience on any device.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223EFD-E8F7-2F4F-F471-F5E97BC5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02551"/>
            <a:ext cx="4866640" cy="3686500"/>
          </a:xfrm>
          <a:prstGeom prst="rect">
            <a:avLst/>
          </a:prstGeom>
        </p:spPr>
      </p:pic>
      <p:sp>
        <p:nvSpPr>
          <p:cNvPr id="231" name="Google Shape;231;p30"/>
          <p:cNvSpPr txBox="1">
            <a:spLocks noGrp="1"/>
          </p:cNvSpPr>
          <p:nvPr>
            <p:ph type="title" idx="2"/>
          </p:nvPr>
        </p:nvSpPr>
        <p:spPr>
          <a:xfrm>
            <a:off x="517534" y="1306344"/>
            <a:ext cx="4332899" cy="11914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Stylist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1"/>
          </p:nvPr>
        </p:nvSpPr>
        <p:spPr>
          <a:xfrm>
            <a:off x="710574" y="3494374"/>
            <a:ext cx="5537826" cy="6001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- A gemini based AI fashion Suggestion </a:t>
            </a:r>
            <a:endParaRPr sz="2000" b="1" dirty="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424471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8113" y="266100"/>
            <a:ext cx="7533683" cy="4976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2148343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2676965" y="1339300"/>
            <a:ext cx="41157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Our Blog page</a:t>
            </a:r>
            <a:endParaRPr sz="4000"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1"/>
          </p:nvPr>
        </p:nvSpPr>
        <p:spPr>
          <a:xfrm>
            <a:off x="2433125" y="2433400"/>
            <a:ext cx="4115700" cy="13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</a:t>
            </a:r>
            <a:r>
              <a:rPr lang="en" dirty="0"/>
              <a:t>wner can publish blog about his brand and fashion lifestyle.</a:t>
            </a:r>
            <a:endParaRPr dirty="0"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7180523" y="-419362"/>
            <a:ext cx="3587600" cy="251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7839" y="262147"/>
            <a:ext cx="8333839" cy="46192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0203206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669660" y="221408"/>
            <a:ext cx="41157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Contact Page</a:t>
            </a:r>
            <a:endParaRPr sz="4000"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1"/>
          </p:nvPr>
        </p:nvSpPr>
        <p:spPr>
          <a:xfrm>
            <a:off x="4571844" y="482680"/>
            <a:ext cx="5217355" cy="431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Access customer services</a:t>
            </a:r>
            <a:endParaRPr dirty="0"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7180523" y="-419362"/>
            <a:ext cx="3587600" cy="25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8DCF0-75DC-E885-42BC-77B8A4BFF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82" y="914400"/>
            <a:ext cx="7669156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31308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title"/>
          </p:nvPr>
        </p:nvSpPr>
        <p:spPr>
          <a:xfrm>
            <a:off x="1843845" y="291325"/>
            <a:ext cx="41157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Footer</a:t>
            </a:r>
            <a:endParaRPr sz="4000"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1"/>
          </p:nvPr>
        </p:nvSpPr>
        <p:spPr>
          <a:xfrm>
            <a:off x="1843845" y="953705"/>
            <a:ext cx="5217355" cy="431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easy way Access customer </a:t>
            </a:r>
            <a:r>
              <a:rPr lang="en-US" dirty="0" err="1"/>
              <a:t>servises</a:t>
            </a:r>
            <a:endParaRPr dirty="0"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" flipH="1">
            <a:off x="7180523" y="-419362"/>
            <a:ext cx="3587600" cy="251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266FF7-8A2C-A7A9-B8F4-118D9FF2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23" y="1517550"/>
            <a:ext cx="8839200" cy="267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8083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71711C0-79A1-5A26-08BE-48AD23F2DDE0}"/>
              </a:ext>
            </a:extLst>
          </p:cNvPr>
          <p:cNvSpPr/>
          <p:nvPr/>
        </p:nvSpPr>
        <p:spPr>
          <a:xfrm>
            <a:off x="4705815" y="3152077"/>
            <a:ext cx="1368062" cy="676507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1697812" y="442991"/>
            <a:ext cx="1651989" cy="708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CAN</a:t>
            </a:r>
            <a:endParaRPr sz="4400"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1"/>
          </p:nvPr>
        </p:nvSpPr>
        <p:spPr>
          <a:xfrm>
            <a:off x="1199541" y="927963"/>
            <a:ext cx="3377460" cy="84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Launch Your Store.</a:t>
            </a:r>
          </a:p>
          <a:p>
            <a:r>
              <a:rPr lang="en-US" sz="1800" b="1" dirty="0"/>
              <a:t> Scale Your Vision.</a:t>
            </a:r>
            <a:br>
              <a:rPr lang="en-US" sz="1800" b="1" dirty="0"/>
            </a:br>
            <a:endParaRPr lang="en-US" sz="1800" b="1" dirty="0"/>
          </a:p>
        </p:txBody>
      </p:sp>
      <p:sp>
        <p:nvSpPr>
          <p:cNvPr id="384" name="Google Shape;384;p41"/>
          <p:cNvSpPr/>
          <p:nvPr/>
        </p:nvSpPr>
        <p:spPr>
          <a:xfrm>
            <a:off x="-1002148" y="-1292684"/>
            <a:ext cx="2560719" cy="254298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1"/>
          <p:cNvSpPr/>
          <p:nvPr/>
        </p:nvSpPr>
        <p:spPr>
          <a:xfrm>
            <a:off x="278212" y="-721482"/>
            <a:ext cx="1532504" cy="1521883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Stonks Only Go Up meme">
            <a:extLst>
              <a:ext uri="{FF2B5EF4-FFF2-40B4-BE49-F238E27FC236}">
                <a16:creationId xmlns:a16="http://schemas.microsoft.com/office/drawing/2014/main" id="{500CB369-B538-7AA9-558D-D63619CBE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2" b="5387"/>
          <a:stretch/>
        </p:blipFill>
        <p:spPr bwMode="auto">
          <a:xfrm>
            <a:off x="508599" y="1636602"/>
            <a:ext cx="3565859" cy="282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82;p41">
            <a:extLst>
              <a:ext uri="{FF2B5EF4-FFF2-40B4-BE49-F238E27FC236}">
                <a16:creationId xmlns:a16="http://schemas.microsoft.com/office/drawing/2014/main" id="{749657A7-6E31-261C-189F-C4ADC4E2C487}"/>
              </a:ext>
            </a:extLst>
          </p:cNvPr>
          <p:cNvSpPr txBox="1">
            <a:spLocks/>
          </p:cNvSpPr>
          <p:nvPr/>
        </p:nvSpPr>
        <p:spPr>
          <a:xfrm>
            <a:off x="4640204" y="1990312"/>
            <a:ext cx="4324800" cy="189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4400" dirty="0"/>
              <a:t>How to improve your business with CAN 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4C501A-B7AC-38DF-C4F8-155103D2DDCB}"/>
              </a:ext>
            </a:extLst>
          </p:cNvPr>
          <p:cNvSpPr/>
          <p:nvPr/>
        </p:nvSpPr>
        <p:spPr>
          <a:xfrm>
            <a:off x="4412255" y="1151630"/>
            <a:ext cx="4454735" cy="267695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1697812" y="442991"/>
            <a:ext cx="1651989" cy="708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CAN</a:t>
            </a:r>
            <a:endParaRPr sz="4400"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subTitle" idx="1"/>
          </p:nvPr>
        </p:nvSpPr>
        <p:spPr>
          <a:xfrm>
            <a:off x="1199541" y="927963"/>
            <a:ext cx="3377460" cy="844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Launch Your Store.</a:t>
            </a:r>
          </a:p>
          <a:p>
            <a:r>
              <a:rPr lang="en-US" sz="1800" b="1" dirty="0"/>
              <a:t> Scale Your Vision.</a:t>
            </a:r>
            <a:br>
              <a:rPr lang="en-US" sz="1800" b="1" dirty="0"/>
            </a:br>
            <a:endParaRPr lang="en-US" sz="1800" b="1" dirty="0"/>
          </a:p>
        </p:txBody>
      </p:sp>
      <p:sp>
        <p:nvSpPr>
          <p:cNvPr id="384" name="Google Shape;384;p41"/>
          <p:cNvSpPr/>
          <p:nvPr/>
        </p:nvSpPr>
        <p:spPr>
          <a:xfrm>
            <a:off x="-1002148" y="-1292684"/>
            <a:ext cx="2560719" cy="254298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1"/>
          <p:cNvSpPr/>
          <p:nvPr/>
        </p:nvSpPr>
        <p:spPr>
          <a:xfrm>
            <a:off x="278212" y="-721482"/>
            <a:ext cx="1532504" cy="1521883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2;p41">
            <a:extLst>
              <a:ext uri="{FF2B5EF4-FFF2-40B4-BE49-F238E27FC236}">
                <a16:creationId xmlns:a16="http://schemas.microsoft.com/office/drawing/2014/main" id="{749657A7-6E31-261C-189F-C4ADC4E2C487}"/>
              </a:ext>
            </a:extLst>
          </p:cNvPr>
          <p:cNvSpPr txBox="1">
            <a:spLocks/>
          </p:cNvSpPr>
          <p:nvPr/>
        </p:nvSpPr>
        <p:spPr>
          <a:xfrm>
            <a:off x="408145" y="2278131"/>
            <a:ext cx="4324800" cy="1899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Any Question?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4C501A-B7AC-38DF-C4F8-155103D2DDCB}"/>
              </a:ext>
            </a:extLst>
          </p:cNvPr>
          <p:cNvSpPr/>
          <p:nvPr/>
        </p:nvSpPr>
        <p:spPr>
          <a:xfrm>
            <a:off x="278210" y="2278131"/>
            <a:ext cx="4454735" cy="202970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ny question meme | ANY QUESTIONS? | image tagged in memes,futurama fry | made w/ Imgflip meme maker">
            <a:extLst>
              <a:ext uri="{FF2B5EF4-FFF2-40B4-BE49-F238E27FC236}">
                <a16:creationId xmlns:a16="http://schemas.microsoft.com/office/drawing/2014/main" id="{A1B0DAED-38E0-026C-1DBB-A6F8895C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201" y="653518"/>
            <a:ext cx="4329799" cy="324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194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ctrTitle"/>
          </p:nvPr>
        </p:nvSpPr>
        <p:spPr>
          <a:xfrm>
            <a:off x="5556895" y="752480"/>
            <a:ext cx="3824400" cy="8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495" name="Google Shape;495;p46"/>
          <p:cNvSpPr txBox="1">
            <a:spLocks noGrp="1"/>
          </p:cNvSpPr>
          <p:nvPr>
            <p:ph type="subTitle" idx="1"/>
          </p:nvPr>
        </p:nvSpPr>
        <p:spPr>
          <a:xfrm>
            <a:off x="5404495" y="1570764"/>
            <a:ext cx="3824400" cy="2315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/>
              <a:t>Project Member: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/>
              <a:t>Najir</a:t>
            </a:r>
            <a:r>
              <a:rPr lang="en-US" sz="2000" b="1" dirty="0"/>
              <a:t> Hossain </a:t>
            </a:r>
            <a:r>
              <a:rPr lang="en-US" sz="2000" b="1" dirty="0" err="1"/>
              <a:t>Shahinur</a:t>
            </a: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0562310005101033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ARNOB 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0562310005101028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 err="1"/>
              <a:t>Chironto</a:t>
            </a:r>
            <a:r>
              <a:rPr lang="en-US" sz="2000" b="1" dirty="0"/>
              <a:t> Rudra Paul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0562310005101048</a:t>
            </a:r>
          </a:p>
        </p:txBody>
      </p:sp>
      <p:pic>
        <p:nvPicPr>
          <p:cNvPr id="498" name="Google Shape;4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161543" y="2833199"/>
            <a:ext cx="3587600" cy="251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46"/>
          <p:cNvGrpSpPr/>
          <p:nvPr/>
        </p:nvGrpSpPr>
        <p:grpSpPr>
          <a:xfrm>
            <a:off x="5253203" y="4321596"/>
            <a:ext cx="387681" cy="387661"/>
            <a:chOff x="266768" y="1721375"/>
            <a:chExt cx="397907" cy="397887"/>
          </a:xfrm>
        </p:grpSpPr>
        <p:sp>
          <p:nvSpPr>
            <p:cNvPr id="500" name="Google Shape;500;p4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6786031" y="4316414"/>
            <a:ext cx="387661" cy="387661"/>
            <a:chOff x="1379798" y="1723250"/>
            <a:chExt cx="397887" cy="397887"/>
          </a:xfrm>
        </p:grpSpPr>
        <p:sp>
          <p:nvSpPr>
            <p:cNvPr id="503" name="Google Shape;503;p46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46"/>
          <p:cNvGrpSpPr/>
          <p:nvPr/>
        </p:nvGrpSpPr>
        <p:grpSpPr>
          <a:xfrm>
            <a:off x="6019637" y="4316413"/>
            <a:ext cx="387641" cy="387661"/>
            <a:chOff x="864491" y="1723250"/>
            <a:chExt cx="397866" cy="397887"/>
          </a:xfrm>
        </p:grpSpPr>
        <p:sp>
          <p:nvSpPr>
            <p:cNvPr id="508" name="Google Shape;508;p4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267BE73-3D5E-43DC-5E8D-57E187953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277" y="1280160"/>
            <a:ext cx="4799486" cy="2810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Used Technology :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1"/>
          </p:nvPr>
        </p:nvSpPr>
        <p:spPr>
          <a:xfrm>
            <a:off x="710566" y="2959726"/>
            <a:ext cx="2404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Next.js (React, TypeScript), Tailwind CSS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subTitle" idx="3"/>
          </p:nvPr>
        </p:nvSpPr>
        <p:spPr>
          <a:xfrm>
            <a:off x="3369741" y="2959726"/>
            <a:ext cx="2404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Next.js API Routes (Node.js)</a:t>
            </a:r>
          </a:p>
        </p:txBody>
      </p:sp>
      <p:sp>
        <p:nvSpPr>
          <p:cNvPr id="282" name="Google Shape;282;p34"/>
          <p:cNvSpPr txBox="1">
            <a:spLocks noGrp="1"/>
          </p:cNvSpPr>
          <p:nvPr>
            <p:ph type="subTitle" idx="5"/>
          </p:nvPr>
        </p:nvSpPr>
        <p:spPr>
          <a:xfrm>
            <a:off x="6019500" y="2959726"/>
            <a:ext cx="24045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MongoDB</a:t>
            </a:r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6019500" y="2642325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DataBase</a:t>
            </a:r>
            <a:endParaRPr dirty="0"/>
          </a:p>
        </p:txBody>
      </p:sp>
      <p:sp>
        <p:nvSpPr>
          <p:cNvPr id="284" name="Google Shape;284;p34"/>
          <p:cNvSpPr txBox="1">
            <a:spLocks noGrp="1"/>
          </p:cNvSpPr>
          <p:nvPr>
            <p:ph type="title" idx="2"/>
          </p:nvPr>
        </p:nvSpPr>
        <p:spPr>
          <a:xfrm>
            <a:off x="3437772" y="2642325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BackEnd</a:t>
            </a:r>
            <a:endParaRPr dirty="0"/>
          </a:p>
        </p:txBody>
      </p:sp>
      <p:sp>
        <p:nvSpPr>
          <p:cNvPr id="285" name="Google Shape;285;p34"/>
          <p:cNvSpPr txBox="1">
            <a:spLocks noGrp="1"/>
          </p:cNvSpPr>
          <p:nvPr>
            <p:ph type="title" idx="4"/>
          </p:nvPr>
        </p:nvSpPr>
        <p:spPr>
          <a:xfrm>
            <a:off x="710566" y="2642325"/>
            <a:ext cx="2404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FrontEnd</a:t>
            </a:r>
            <a:endParaRPr dirty="0"/>
          </a:p>
        </p:txBody>
      </p:sp>
      <p:pic>
        <p:nvPicPr>
          <p:cNvPr id="9" name="Graphic 8" descr="Database with solid fill">
            <a:extLst>
              <a:ext uri="{FF2B5EF4-FFF2-40B4-BE49-F238E27FC236}">
                <a16:creationId xmlns:a16="http://schemas.microsoft.com/office/drawing/2014/main" id="{C82F9B47-584D-F56B-C0F1-E8636AAE4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8972" y="1676400"/>
            <a:ext cx="914400" cy="914400"/>
          </a:xfrm>
          <a:prstGeom prst="rect">
            <a:avLst/>
          </a:prstGeom>
        </p:spPr>
      </p:pic>
      <p:pic>
        <p:nvPicPr>
          <p:cNvPr id="11" name="Graphic 10" descr="Customer review with solid fill">
            <a:extLst>
              <a:ext uri="{FF2B5EF4-FFF2-40B4-BE49-F238E27FC236}">
                <a16:creationId xmlns:a16="http://schemas.microsoft.com/office/drawing/2014/main" id="{E10F0C23-96C2-9C68-32B9-282BF5EDB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3911" y="1676400"/>
            <a:ext cx="914400" cy="914400"/>
          </a:xfrm>
          <a:prstGeom prst="rect">
            <a:avLst/>
          </a:prstGeom>
        </p:spPr>
      </p:pic>
      <p:pic>
        <p:nvPicPr>
          <p:cNvPr id="13" name="Graphic 12" descr="DNA with solid fill">
            <a:extLst>
              <a:ext uri="{FF2B5EF4-FFF2-40B4-BE49-F238E27FC236}">
                <a16:creationId xmlns:a16="http://schemas.microsoft.com/office/drawing/2014/main" id="{0614664C-2E7A-EAD5-1CEE-C3671DD9D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46120" y="1657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>
            <a:spLocks noGrp="1"/>
          </p:cNvSpPr>
          <p:nvPr>
            <p:ph type="title"/>
          </p:nvPr>
        </p:nvSpPr>
        <p:spPr>
          <a:xfrm>
            <a:off x="338868" y="1882124"/>
            <a:ext cx="5229308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ADMIN is the </a:t>
            </a:r>
            <a:r>
              <a:rPr lang="en-US" sz="4000" i="1" dirty="0"/>
              <a:t>DON</a:t>
            </a:r>
            <a:r>
              <a:rPr lang="en-US" sz="4000" dirty="0"/>
              <a:t> of a business.</a:t>
            </a:r>
            <a:endParaRPr sz="4000" dirty="0"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 idx="2"/>
          </p:nvPr>
        </p:nvSpPr>
        <p:spPr>
          <a:xfrm>
            <a:off x="472682" y="980505"/>
            <a:ext cx="1690654" cy="9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NB</a:t>
            </a:r>
            <a:r>
              <a:rPr lang="en" dirty="0"/>
              <a:t>:</a:t>
            </a:r>
            <a:endParaRPr dirty="0"/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1"/>
          </p:nvPr>
        </p:nvSpPr>
        <p:spPr>
          <a:xfrm>
            <a:off x="472682" y="3428816"/>
            <a:ext cx="5095494" cy="734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Who can Choose either </a:t>
            </a:r>
            <a:r>
              <a:rPr lang="en" sz="1800" dirty="0">
                <a:solidFill>
                  <a:srgbClr val="FF0000"/>
                </a:solidFill>
              </a:rPr>
              <a:t>লালবাত্তি</a:t>
            </a:r>
            <a:r>
              <a:rPr lang="en" sz="1800" dirty="0"/>
              <a:t> or </a:t>
            </a:r>
            <a:r>
              <a:rPr lang="en" sz="1800" dirty="0">
                <a:solidFill>
                  <a:srgbClr val="00B050"/>
                </a:solidFill>
              </a:rPr>
              <a:t>সবুজবাত্তি.</a:t>
            </a:r>
            <a:endParaRPr sz="1800" dirty="0"/>
          </a:p>
        </p:txBody>
      </p:sp>
      <p:grpSp>
        <p:nvGrpSpPr>
          <p:cNvPr id="233" name="Google Shape;233;p30"/>
          <p:cNvGrpSpPr/>
          <p:nvPr/>
        </p:nvGrpSpPr>
        <p:grpSpPr>
          <a:xfrm>
            <a:off x="-362238" y="-1623125"/>
            <a:ext cx="2877606" cy="2542980"/>
            <a:chOff x="-362238" y="-1775525"/>
            <a:chExt cx="2877606" cy="2542980"/>
          </a:xfrm>
        </p:grpSpPr>
        <p:sp>
          <p:nvSpPr>
            <p:cNvPr id="234" name="Google Shape;234;p30"/>
            <p:cNvSpPr/>
            <p:nvPr/>
          </p:nvSpPr>
          <p:spPr>
            <a:xfrm>
              <a:off x="-45350" y="-1775525"/>
              <a:ext cx="2560719" cy="2542980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-362238" y="-1071732"/>
              <a:ext cx="1532504" cy="1521883"/>
            </a:xfrm>
            <a:custGeom>
              <a:avLst/>
              <a:gdLst/>
              <a:ahLst/>
              <a:cxnLst/>
              <a:rect l="l" t="t" r="r" b="b"/>
              <a:pathLst>
                <a:path w="853" h="849" extrusionOk="0">
                  <a:moveTo>
                    <a:pt x="360" y="812"/>
                  </a:moveTo>
                  <a:cubicBezTo>
                    <a:pt x="39" y="495"/>
                    <a:pt x="39" y="495"/>
                    <a:pt x="39" y="495"/>
                  </a:cubicBezTo>
                  <a:cubicBezTo>
                    <a:pt x="0" y="456"/>
                    <a:pt x="0" y="392"/>
                    <a:pt x="39" y="354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97" y="0"/>
                    <a:pt x="456" y="0"/>
                    <a:pt x="494" y="37"/>
                  </a:cubicBezTo>
                  <a:cubicBezTo>
                    <a:pt x="814" y="354"/>
                    <a:pt x="814" y="354"/>
                    <a:pt x="814" y="354"/>
                  </a:cubicBezTo>
                  <a:cubicBezTo>
                    <a:pt x="853" y="392"/>
                    <a:pt x="853" y="456"/>
                    <a:pt x="814" y="495"/>
                  </a:cubicBezTo>
                  <a:cubicBezTo>
                    <a:pt x="494" y="812"/>
                    <a:pt x="494" y="812"/>
                    <a:pt x="494" y="812"/>
                  </a:cubicBezTo>
                  <a:cubicBezTo>
                    <a:pt x="456" y="849"/>
                    <a:pt x="397" y="849"/>
                    <a:pt x="360" y="812"/>
                  </a:cubicBezTo>
                  <a:close/>
                </a:path>
              </a:pathLst>
            </a:custGeom>
            <a:solidFill>
              <a:srgbClr val="33CFF8">
                <a:alpha val="534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639623" y="3569263"/>
            <a:ext cx="3587600" cy="25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E304470-633E-7601-6546-742108676CB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4"/>
          <a:srcRect t="11963" b="11963"/>
          <a:stretch/>
        </p:blipFill>
        <p:spPr>
          <a:xfrm>
            <a:off x="5571548" y="706611"/>
            <a:ext cx="3439687" cy="390262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Google Shape;231;p30">
            <a:extLst>
              <a:ext uri="{FF2B5EF4-FFF2-40B4-BE49-F238E27FC236}">
                <a16:creationId xmlns:a16="http://schemas.microsoft.com/office/drawing/2014/main" id="{103AD8C1-8ED3-7568-19A5-A03024830473}"/>
              </a:ext>
            </a:extLst>
          </p:cNvPr>
          <p:cNvSpPr txBox="1">
            <a:spLocks/>
          </p:cNvSpPr>
          <p:nvPr/>
        </p:nvSpPr>
        <p:spPr>
          <a:xfrm>
            <a:off x="6965240" y="864064"/>
            <a:ext cx="1769326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6000" b="1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0"/>
              <a:buFont typeface="Montserrat"/>
              <a:buNone/>
              <a:defRPr sz="10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600" dirty="0">
                <a:solidFill>
                  <a:srgbClr val="00B050"/>
                </a:solidFill>
              </a:rPr>
              <a:t>.</a:t>
            </a:r>
            <a:endParaRPr lang="en-US" sz="115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>
            <a:spLocks noGrp="1"/>
          </p:cNvSpPr>
          <p:nvPr>
            <p:ph type="title" idx="9"/>
          </p:nvPr>
        </p:nvSpPr>
        <p:spPr>
          <a:xfrm>
            <a:off x="752100" y="1387600"/>
            <a:ext cx="775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title" idx="13"/>
          </p:nvPr>
        </p:nvSpPr>
        <p:spPr>
          <a:xfrm>
            <a:off x="75211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" name="Google Shape;215;p29"/>
          <p:cNvSpPr txBox="1">
            <a:spLocks noGrp="1"/>
          </p:cNvSpPr>
          <p:nvPr>
            <p:ph type="title" idx="14"/>
          </p:nvPr>
        </p:nvSpPr>
        <p:spPr>
          <a:xfrm>
            <a:off x="4495960" y="13885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title" idx="15"/>
          </p:nvPr>
        </p:nvSpPr>
        <p:spPr>
          <a:xfrm>
            <a:off x="4495960" y="2913000"/>
            <a:ext cx="775800" cy="63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7"/>
          </p:nvPr>
        </p:nvSpPr>
        <p:spPr>
          <a:xfrm>
            <a:off x="1719954" y="36163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Easily save items for later and manage your purchases.</a:t>
            </a:r>
            <a:endParaRPr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 idx="6"/>
          </p:nvPr>
        </p:nvSpPr>
        <p:spPr>
          <a:xfrm>
            <a:off x="5463650" y="2840550"/>
            <a:ext cx="292824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Responsive &amp; User-Friendly Design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title" idx="5"/>
          </p:nvPr>
        </p:nvSpPr>
        <p:spPr>
          <a:xfrm>
            <a:off x="1719926" y="28405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Wishlist &amp; Cart Management</a:t>
            </a:r>
            <a:endParaRPr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Admin Features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2"/>
          </p:nvPr>
        </p:nvSpPr>
        <p:spPr>
          <a:xfrm>
            <a:off x="1719926" y="1316050"/>
            <a:ext cx="241410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Product Discovery</a:t>
            </a:r>
            <a:endParaRPr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3"/>
          </p:nvPr>
        </p:nvSpPr>
        <p:spPr>
          <a:xfrm>
            <a:off x="5463650" y="1316050"/>
            <a:ext cx="2720230" cy="7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Stylist Recommendations</a:t>
            </a:r>
            <a:endParaRPr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1"/>
          </p:nvPr>
        </p:nvSpPr>
        <p:spPr>
          <a:xfrm>
            <a:off x="1719927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Browse, filter, and search products across various categories.</a:t>
            </a:r>
            <a:endParaRPr dirty="0"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4"/>
          </p:nvPr>
        </p:nvSpPr>
        <p:spPr>
          <a:xfrm>
            <a:off x="5463652" y="2091850"/>
            <a:ext cx="24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Get personalized outfit suggestions based on preferences.</a:t>
            </a:r>
            <a:endParaRPr dirty="0"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8"/>
          </p:nvPr>
        </p:nvSpPr>
        <p:spPr>
          <a:xfrm>
            <a:off x="5463656" y="3616350"/>
            <a:ext cx="27202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en-US" dirty="0"/>
              <a:t>Enjoy a seamless shopping experience on any device.</a:t>
            </a:r>
          </a:p>
        </p:txBody>
      </p:sp>
    </p:spTree>
    <p:extLst>
      <p:ext uri="{BB962C8B-B14F-4D97-AF65-F5344CB8AC3E}">
        <p14:creationId xmlns:p14="http://schemas.microsoft.com/office/powerpoint/2010/main" val="20879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205053" y="1876397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" sz="1800" dirty="0"/>
              <a:t>Dashboard Overview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9152" y="339308"/>
            <a:ext cx="6400800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2327375" y="3902158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/>
              <a:t>: </a:t>
            </a:r>
            <a:r>
              <a:rPr lang="en-US" sz="1400" dirty="0"/>
              <a:t>View total sales, monthly sales, orders, and user stats at a glance.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870971" y="1523840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-US" sz="2000" b="1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Categories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1289" y="436429"/>
            <a:ext cx="4772722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3115395" y="4056645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Manage product categories for easy browsing</a:t>
            </a:r>
          </a:p>
          <a:p>
            <a:br>
              <a:rPr lang="en-US" sz="8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204822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/>
          <p:nvPr/>
        </p:nvSpPr>
        <p:spPr>
          <a:xfrm>
            <a:off x="6733474" y="2376336"/>
            <a:ext cx="3399900" cy="3376350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1164756" y="1416846"/>
            <a:ext cx="1980586" cy="2025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Admin</a:t>
            </a:r>
            <a:br>
              <a:rPr lang="en" sz="2400" dirty="0"/>
            </a:br>
            <a:r>
              <a:rPr lang="en" sz="1800" dirty="0"/>
              <a:t>features: </a:t>
            </a:r>
            <a:br>
              <a:rPr lang="en" sz="1800" dirty="0"/>
            </a:br>
            <a:br>
              <a:rPr lang="en" sz="1800" dirty="0"/>
            </a:br>
            <a:r>
              <a:rPr lang="en-US" sz="2400" b="1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Products</a:t>
            </a:r>
            <a:endParaRPr sz="2400" dirty="0"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">
            <a:off x="-534702" y="-991637"/>
            <a:ext cx="3587600" cy="251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/>
          <p:nvPr/>
        </p:nvSpPr>
        <p:spPr>
          <a:xfrm>
            <a:off x="7292451" y="4080914"/>
            <a:ext cx="2034725" cy="2020624"/>
          </a:xfrm>
          <a:custGeom>
            <a:avLst/>
            <a:gdLst/>
            <a:ahLst/>
            <a:cxnLst/>
            <a:rect l="l" t="t" r="r" b="b"/>
            <a:pathLst>
              <a:path w="853" h="849" extrusionOk="0">
                <a:moveTo>
                  <a:pt x="360" y="812"/>
                </a:moveTo>
                <a:cubicBezTo>
                  <a:pt x="39" y="495"/>
                  <a:pt x="39" y="495"/>
                  <a:pt x="39" y="495"/>
                </a:cubicBezTo>
                <a:cubicBezTo>
                  <a:pt x="0" y="456"/>
                  <a:pt x="0" y="392"/>
                  <a:pt x="39" y="354"/>
                </a:cubicBezTo>
                <a:cubicBezTo>
                  <a:pt x="360" y="37"/>
                  <a:pt x="360" y="37"/>
                  <a:pt x="360" y="37"/>
                </a:cubicBezTo>
                <a:cubicBezTo>
                  <a:pt x="397" y="0"/>
                  <a:pt x="456" y="0"/>
                  <a:pt x="494" y="37"/>
                </a:cubicBezTo>
                <a:cubicBezTo>
                  <a:pt x="814" y="354"/>
                  <a:pt x="814" y="354"/>
                  <a:pt x="814" y="354"/>
                </a:cubicBezTo>
                <a:cubicBezTo>
                  <a:pt x="853" y="392"/>
                  <a:pt x="853" y="456"/>
                  <a:pt x="814" y="495"/>
                </a:cubicBezTo>
                <a:cubicBezTo>
                  <a:pt x="494" y="812"/>
                  <a:pt x="494" y="812"/>
                  <a:pt x="494" y="812"/>
                </a:cubicBezTo>
                <a:cubicBezTo>
                  <a:pt x="456" y="849"/>
                  <a:pt x="397" y="849"/>
                  <a:pt x="360" y="812"/>
                </a:cubicBezTo>
                <a:close/>
              </a:path>
            </a:pathLst>
          </a:custGeom>
          <a:solidFill>
            <a:srgbClr val="33CFF8">
              <a:alpha val="5346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0103A-4567-047B-AA88-C2444E3F74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37784" y="339308"/>
            <a:ext cx="5183536" cy="33763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Google Shape;299;p35">
            <a:extLst>
              <a:ext uri="{FF2B5EF4-FFF2-40B4-BE49-F238E27FC236}">
                <a16:creationId xmlns:a16="http://schemas.microsoft.com/office/drawing/2014/main" id="{7E770431-DD83-C59D-96B6-31D4E8E2466F}"/>
              </a:ext>
            </a:extLst>
          </p:cNvPr>
          <p:cNvSpPr txBox="1">
            <a:spLocks/>
          </p:cNvSpPr>
          <p:nvPr/>
        </p:nvSpPr>
        <p:spPr>
          <a:xfrm>
            <a:off x="3237784" y="3855992"/>
            <a:ext cx="6816625" cy="41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6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: </a:t>
            </a:r>
            <a:r>
              <a:rPr lang="en-US" sz="2000" b="0" i="0" dirty="0">
                <a:solidFill>
                  <a:srgbClr val="34353D"/>
                </a:solidFill>
                <a:effectLst/>
                <a:latin typeface="Inter" panose="020B0604020202020204" charset="0"/>
              </a:rPr>
              <a:t>Add, edit, or delete clothing items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6574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porate Strategy Consulting by Slidesgo">
  <a:themeElements>
    <a:clrScheme name="Simple Light">
      <a:dk1>
        <a:srgbClr val="262C3B"/>
      </a:dk1>
      <a:lt1>
        <a:srgbClr val="FFFFFF"/>
      </a:lt1>
      <a:dk2>
        <a:srgbClr val="33CFF8"/>
      </a:dk2>
      <a:lt2>
        <a:srgbClr val="1DA2DB"/>
      </a:lt2>
      <a:accent1>
        <a:srgbClr val="02459D"/>
      </a:accent1>
      <a:accent2>
        <a:srgbClr val="01203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2C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587</Words>
  <Application>Microsoft Office PowerPoint</Application>
  <PresentationFormat>On-screen Show (16:9)</PresentationFormat>
  <Paragraphs>125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Montserrat</vt:lpstr>
      <vt:lpstr>Onest</vt:lpstr>
      <vt:lpstr>Arial</vt:lpstr>
      <vt:lpstr>Calibri</vt:lpstr>
      <vt:lpstr>Inter</vt:lpstr>
      <vt:lpstr>Aptos</vt:lpstr>
      <vt:lpstr>Open Sans</vt:lpstr>
      <vt:lpstr>Corporate Strategy Consulting by Slidesgo</vt:lpstr>
      <vt:lpstr>CAN : a clothing brand</vt:lpstr>
      <vt:lpstr>Project Idea Summary</vt:lpstr>
      <vt:lpstr>01</vt:lpstr>
      <vt:lpstr>Used Technology : </vt:lpstr>
      <vt:lpstr>ADMIN is the DON of a business.</vt:lpstr>
      <vt:lpstr>01</vt:lpstr>
      <vt:lpstr>Admin features:   Dashboard Overview</vt:lpstr>
      <vt:lpstr>Admin features:   Categories</vt:lpstr>
      <vt:lpstr>Admin features:   Products</vt:lpstr>
      <vt:lpstr>Admin features:   Orders</vt:lpstr>
      <vt:lpstr>Admin features:   Users</vt:lpstr>
      <vt:lpstr>Admin features:   Manage Coupons</vt:lpstr>
      <vt:lpstr>Admin features:   Site Features</vt:lpstr>
      <vt:lpstr>Admin features:   Manage Social links</vt:lpstr>
      <vt:lpstr>User Features</vt:lpstr>
      <vt:lpstr>Welcome!  Welcome!</vt:lpstr>
      <vt:lpstr>01</vt:lpstr>
      <vt:lpstr>USER features:   MY Profile</vt:lpstr>
      <vt:lpstr>USER features:   MY Order</vt:lpstr>
      <vt:lpstr>USER features:   Wishlist</vt:lpstr>
      <vt:lpstr>USER features:   Manage Addresses</vt:lpstr>
      <vt:lpstr>USER features:   Account Settings</vt:lpstr>
      <vt:lpstr>User  Interface</vt:lpstr>
      <vt:lpstr>PowerPoint Presentation</vt:lpstr>
      <vt:lpstr>PowerPoint Presentation</vt:lpstr>
      <vt:lpstr>PowerPoint Presentation</vt:lpstr>
      <vt:lpstr>PowerPoint Presentation</vt:lpstr>
      <vt:lpstr>Special features</vt:lpstr>
      <vt:lpstr>Ok, Now listen a story</vt:lpstr>
      <vt:lpstr>AI Stylist</vt:lpstr>
      <vt:lpstr>PowerPoint Presentation</vt:lpstr>
      <vt:lpstr>Our Blog page</vt:lpstr>
      <vt:lpstr>PowerPoint Presentation</vt:lpstr>
      <vt:lpstr>Contact Page</vt:lpstr>
      <vt:lpstr>Footer</vt:lpstr>
      <vt:lpstr>CAN</vt:lpstr>
      <vt:lpstr>CAN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ARNOB DAS</dc:creator>
  <cp:lastModifiedBy>ARNOB DAS</cp:lastModifiedBy>
  <cp:revision>11</cp:revision>
  <cp:lastPrinted>2025-07-16T02:30:27Z</cp:lastPrinted>
  <dcterms:modified xsi:type="dcterms:W3CDTF">2025-07-16T04:20:31Z</dcterms:modified>
</cp:coreProperties>
</file>